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Fira Sans Extra Condensed Medium"/>
      <p:regular r:id="rId33"/>
      <p:bold r:id="rId34"/>
      <p:italic r:id="rId35"/>
      <p:boldItalic r:id="rId36"/>
    </p:embeddedFont>
    <p:embeddedFont>
      <p:font typeface="Squada One"/>
      <p:regular r:id="rId37"/>
    </p:embeddedFont>
    <p:embeddedFont>
      <p:font typeface="Lilita One"/>
      <p:regular r:id="rId38"/>
    </p:embeddedFont>
    <p:embeddedFont>
      <p:font typeface="Josefin Sans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  <p:embeddedFont>
      <p:font typeface="Advent Pro"/>
      <p:regular r:id="rId45"/>
      <p:bold r:id="rId46"/>
    </p:embeddedFont>
    <p:embeddedFont>
      <p:font typeface="Fira Sans Condensed Extra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bold.fntdata"/><Relationship Id="rId42" Type="http://schemas.openxmlformats.org/officeDocument/2006/relationships/font" Target="fonts/JosefinSans-boldItalic.fntdata"/><Relationship Id="rId41" Type="http://schemas.openxmlformats.org/officeDocument/2006/relationships/font" Target="fonts/JosefinSans-italic.fntdata"/><Relationship Id="rId44" Type="http://schemas.openxmlformats.org/officeDocument/2006/relationships/font" Target="fonts/Oswald-bold.fntdata"/><Relationship Id="rId43" Type="http://schemas.openxmlformats.org/officeDocument/2006/relationships/font" Target="fonts/Oswald-regular.fntdata"/><Relationship Id="rId46" Type="http://schemas.openxmlformats.org/officeDocument/2006/relationships/font" Target="fonts/AdventPro-bold.fntdata"/><Relationship Id="rId45" Type="http://schemas.openxmlformats.org/officeDocument/2006/relationships/font" Target="fonts/Advent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CondensedExtraLight-bold.fntdata"/><Relationship Id="rId47" Type="http://schemas.openxmlformats.org/officeDocument/2006/relationships/font" Target="fonts/FiraSansCondensedExtraLight-regular.fntdata"/><Relationship Id="rId49" Type="http://schemas.openxmlformats.org/officeDocument/2006/relationships/font" Target="fonts/FiraSansCondensed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FiraSansExtraCondensedMedium-regular.fntdata"/><Relationship Id="rId32" Type="http://schemas.openxmlformats.org/officeDocument/2006/relationships/slide" Target="slides/slide28.xml"/><Relationship Id="rId35" Type="http://schemas.openxmlformats.org/officeDocument/2006/relationships/font" Target="fonts/FiraSansExtraCondensedMedium-italic.fntdata"/><Relationship Id="rId34" Type="http://schemas.openxmlformats.org/officeDocument/2006/relationships/font" Target="fonts/FiraSansExtraCondensedMedium-bold.fntdata"/><Relationship Id="rId37" Type="http://schemas.openxmlformats.org/officeDocument/2006/relationships/font" Target="fonts/SquadaOne-regular.fntdata"/><Relationship Id="rId36" Type="http://schemas.openxmlformats.org/officeDocument/2006/relationships/font" Target="fonts/FiraSansExtraCondensedMedium-boldItalic.fntdata"/><Relationship Id="rId39" Type="http://schemas.openxmlformats.org/officeDocument/2006/relationships/font" Target="fonts/JosefinSans-regular.fntdata"/><Relationship Id="rId38" Type="http://schemas.openxmlformats.org/officeDocument/2006/relationships/font" Target="fonts/LilitaOn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FiraSansCondensed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363cab9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363cab9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97b0769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97b0769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97b0769f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97b0769f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97b0769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97b0769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97b0769f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97b0769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97b0769f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97b0769f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7b0769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7b0769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97b0769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97b0769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71f33f51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71f33f51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97b0769f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97b0769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97b0769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97b0769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97b0769f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97b0769f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97b0769f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97b0769f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97b0769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97b0769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97b0769f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97b0769f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363196b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363196b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363196bf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363196bf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363196b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363196b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1f33f51b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1f33f51b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22eb791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22eb791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65e7bc0b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65e7bc0b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f5ac850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f5ac850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7b0769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97b0769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363196bf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363196b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468950" y="2753402"/>
            <a:ext cx="39468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83450" y="3781102"/>
            <a:ext cx="3332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6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1"/>
          <p:cNvCxnSpPr/>
          <p:nvPr/>
        </p:nvCxnSpPr>
        <p:spPr>
          <a:xfrm>
            <a:off x="936450" y="534075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1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26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2"/>
          <p:cNvCxnSpPr/>
          <p:nvPr/>
        </p:nvCxnSpPr>
        <p:spPr>
          <a:xfrm>
            <a:off x="936450" y="0"/>
            <a:ext cx="0" cy="5164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2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27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4650350" y="2145650"/>
            <a:ext cx="2948100" cy="12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78" name="Google Shape;78;p13"/>
          <p:cNvCxnSpPr/>
          <p:nvPr/>
        </p:nvCxnSpPr>
        <p:spPr>
          <a:xfrm>
            <a:off x="936450" y="0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3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27_3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4"/>
          <p:cNvCxnSpPr/>
          <p:nvPr/>
        </p:nvCxnSpPr>
        <p:spPr>
          <a:xfrm>
            <a:off x="936450" y="0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4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27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2325225" y="1226125"/>
            <a:ext cx="55776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b="1" sz="6000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4570525" y="2253825"/>
            <a:ext cx="3332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27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688300" y="2145650"/>
            <a:ext cx="3767400" cy="12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88" name="Google Shape;88;p16"/>
          <p:cNvCxnSpPr/>
          <p:nvPr/>
        </p:nvCxnSpPr>
        <p:spPr>
          <a:xfrm>
            <a:off x="936450" y="526500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27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1069800" y="2145650"/>
            <a:ext cx="70044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936450" y="0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>
            <p:ph type="ctrTitle"/>
          </p:nvPr>
        </p:nvSpPr>
        <p:spPr>
          <a:xfrm>
            <a:off x="1042100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7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5966450" y="3459250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subTitle"/>
          </p:nvPr>
        </p:nvSpPr>
        <p:spPr>
          <a:xfrm>
            <a:off x="5966450" y="2097075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3" type="subTitle"/>
          </p:nvPr>
        </p:nvSpPr>
        <p:spPr>
          <a:xfrm>
            <a:off x="5966450" y="692075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4" type="subTitle"/>
          </p:nvPr>
        </p:nvSpPr>
        <p:spPr>
          <a:xfrm>
            <a:off x="3322350" y="692075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5" type="subTitle"/>
          </p:nvPr>
        </p:nvSpPr>
        <p:spPr>
          <a:xfrm>
            <a:off x="3322350" y="3459250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6" type="subTitle"/>
          </p:nvPr>
        </p:nvSpPr>
        <p:spPr>
          <a:xfrm>
            <a:off x="3322350" y="2097062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800"/>
              <a:buFont typeface="Squada One"/>
              <a:buNone/>
              <a:defRPr sz="1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7" type="subTitle"/>
          </p:nvPr>
        </p:nvSpPr>
        <p:spPr>
          <a:xfrm>
            <a:off x="3322350" y="1100600"/>
            <a:ext cx="145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idx="8" type="subTitle"/>
          </p:nvPr>
        </p:nvSpPr>
        <p:spPr>
          <a:xfrm>
            <a:off x="3322350" y="3885550"/>
            <a:ext cx="1504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idx="9" type="subTitle"/>
          </p:nvPr>
        </p:nvSpPr>
        <p:spPr>
          <a:xfrm>
            <a:off x="3322350" y="2527749"/>
            <a:ext cx="145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idx="13" type="subTitle"/>
          </p:nvPr>
        </p:nvSpPr>
        <p:spPr>
          <a:xfrm>
            <a:off x="5966450" y="1100600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idx="14" type="subTitle"/>
          </p:nvPr>
        </p:nvSpPr>
        <p:spPr>
          <a:xfrm>
            <a:off x="5966450" y="3885550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3"/>
          <p:cNvSpPr txBox="1"/>
          <p:nvPr>
            <p:ph idx="15" type="subTitle"/>
          </p:nvPr>
        </p:nvSpPr>
        <p:spPr>
          <a:xfrm>
            <a:off x="5966450" y="2527749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type="title"/>
          </p:nvPr>
        </p:nvSpPr>
        <p:spPr>
          <a:xfrm>
            <a:off x="2130172" y="5331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hasCustomPrompt="1" idx="16" type="title"/>
          </p:nvPr>
        </p:nvSpPr>
        <p:spPr>
          <a:xfrm>
            <a:off x="2130172" y="331996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hasCustomPrompt="1" idx="17" type="title"/>
          </p:nvPr>
        </p:nvSpPr>
        <p:spPr>
          <a:xfrm>
            <a:off x="2130172" y="19566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4774053" y="5331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19" type="title"/>
          </p:nvPr>
        </p:nvSpPr>
        <p:spPr>
          <a:xfrm>
            <a:off x="4774053" y="331996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/>
          <p:nvPr>
            <p:ph hasCustomPrompt="1" idx="20" type="title"/>
          </p:nvPr>
        </p:nvSpPr>
        <p:spPr>
          <a:xfrm>
            <a:off x="4774053" y="19566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Fira Sans Extra Condensed Medium"/>
              <a:buNone/>
              <a:defRPr sz="6000">
                <a:solidFill>
                  <a:srgbClr val="62BCB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1017373" y="1431400"/>
            <a:ext cx="44772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4800"/>
              <a:buNone/>
              <a:defRPr sz="4800">
                <a:solidFill>
                  <a:srgbClr val="62BCB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 flipH="1">
            <a:off x="1017370" y="2255625"/>
            <a:ext cx="30687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3" name="Google Shape;33;p4"/>
          <p:cNvCxnSpPr/>
          <p:nvPr/>
        </p:nvCxnSpPr>
        <p:spPr>
          <a:xfrm>
            <a:off x="936450" y="962950"/>
            <a:ext cx="0" cy="418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361431" y="3766116"/>
            <a:ext cx="30510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361431" y="2116443"/>
            <a:ext cx="30510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533931" y="2301343"/>
            <a:ext cx="2706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568281" y="3951007"/>
            <a:ext cx="2637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5" type="subTitle"/>
          </p:nvPr>
        </p:nvSpPr>
        <p:spPr>
          <a:xfrm>
            <a:off x="4731578" y="3766116"/>
            <a:ext cx="30510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6" type="subTitle"/>
          </p:nvPr>
        </p:nvSpPr>
        <p:spPr>
          <a:xfrm>
            <a:off x="4731578" y="2116443"/>
            <a:ext cx="30510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7" type="subTitle"/>
          </p:nvPr>
        </p:nvSpPr>
        <p:spPr>
          <a:xfrm>
            <a:off x="4904078" y="2301343"/>
            <a:ext cx="2706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8" type="subTitle"/>
          </p:nvPr>
        </p:nvSpPr>
        <p:spPr>
          <a:xfrm>
            <a:off x="4938428" y="3951007"/>
            <a:ext cx="2637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43" name="Google Shape;43;p5"/>
          <p:cNvCxnSpPr/>
          <p:nvPr/>
        </p:nvCxnSpPr>
        <p:spPr>
          <a:xfrm>
            <a:off x="936450" y="534075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5"/>
          <p:cNvSpPr txBox="1"/>
          <p:nvPr>
            <p:ph type="ctrTitle"/>
          </p:nvPr>
        </p:nvSpPr>
        <p:spPr>
          <a:xfrm>
            <a:off x="1042100" y="325800"/>
            <a:ext cx="39345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26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 flipH="1">
            <a:off x="4151153" y="1431400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None/>
              <a:defRPr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5486400" y="2255625"/>
            <a:ext cx="26298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100"/>
              <a:buNone/>
              <a:defRPr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48" name="Google Shape;48;p6"/>
          <p:cNvCxnSpPr/>
          <p:nvPr/>
        </p:nvCxnSpPr>
        <p:spPr>
          <a:xfrm>
            <a:off x="8207550" y="962950"/>
            <a:ext cx="0" cy="418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CUSTOM_26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5068445" y="2952723"/>
            <a:ext cx="3051000" cy="5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5B3C4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3840095" y="2084750"/>
            <a:ext cx="4279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/>
        </p:txBody>
      </p:sp>
      <p:cxnSp>
        <p:nvCxnSpPr>
          <p:cNvPr id="52" name="Google Shape;52;p7"/>
          <p:cNvCxnSpPr/>
          <p:nvPr/>
        </p:nvCxnSpPr>
        <p:spPr>
          <a:xfrm>
            <a:off x="8207550" y="0"/>
            <a:ext cx="0" cy="418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26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 flipH="1">
            <a:off x="1012646" y="2647008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1012650" y="3383750"/>
            <a:ext cx="3866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936450" y="854250"/>
            <a:ext cx="0" cy="3435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26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subTitle"/>
          </p:nvPr>
        </p:nvSpPr>
        <p:spPr>
          <a:xfrm flipH="1">
            <a:off x="4264800" y="3383750"/>
            <a:ext cx="3866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9" name="Google Shape;59;p9"/>
          <p:cNvCxnSpPr/>
          <p:nvPr/>
        </p:nvCxnSpPr>
        <p:spPr>
          <a:xfrm>
            <a:off x="8207550" y="854250"/>
            <a:ext cx="0" cy="3435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9"/>
          <p:cNvSpPr txBox="1"/>
          <p:nvPr>
            <p:ph type="title"/>
          </p:nvPr>
        </p:nvSpPr>
        <p:spPr>
          <a:xfrm flipH="1">
            <a:off x="4166396" y="2647008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6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936450" y="534075"/>
            <a:ext cx="0" cy="4617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 txBox="1"/>
          <p:nvPr>
            <p:ph type="ctrTitle"/>
          </p:nvPr>
        </p:nvSpPr>
        <p:spPr>
          <a:xfrm>
            <a:off x="1036737" y="325800"/>
            <a:ext cx="2510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1600"/>
              <a:buNone/>
              <a:defRPr sz="1600">
                <a:solidFill>
                  <a:srgbClr val="62BCBE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subTitle"/>
          </p:nvPr>
        </p:nvSpPr>
        <p:spPr>
          <a:xfrm>
            <a:off x="6353332" y="3451687"/>
            <a:ext cx="2318100" cy="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subTitle"/>
          </p:nvPr>
        </p:nvSpPr>
        <p:spPr>
          <a:xfrm>
            <a:off x="6431632" y="2976575"/>
            <a:ext cx="21615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3" type="subTitle"/>
          </p:nvPr>
        </p:nvSpPr>
        <p:spPr>
          <a:xfrm>
            <a:off x="1119031" y="3451687"/>
            <a:ext cx="2318100" cy="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4" type="subTitle"/>
          </p:nvPr>
        </p:nvSpPr>
        <p:spPr>
          <a:xfrm>
            <a:off x="1197331" y="2976575"/>
            <a:ext cx="21615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5" type="subTitle"/>
          </p:nvPr>
        </p:nvSpPr>
        <p:spPr>
          <a:xfrm>
            <a:off x="3736190" y="3451687"/>
            <a:ext cx="2318100" cy="2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6" type="subTitle"/>
          </p:nvPr>
        </p:nvSpPr>
        <p:spPr>
          <a:xfrm>
            <a:off x="3814490" y="2976575"/>
            <a:ext cx="21615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6EAE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800"/>
              <a:buFont typeface="Squada One"/>
              <a:buNone/>
              <a:defRPr sz="28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2800"/>
              <a:buFont typeface="Josefin Sans"/>
              <a:buNone/>
              <a:defRPr b="1" sz="2800">
                <a:solidFill>
                  <a:srgbClr val="5B3C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●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dvent Pro"/>
              <a:buChar char="○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Advent Pro"/>
              <a:buChar char="■"/>
              <a:defRPr sz="11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mbd.netlify.app/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rembd.netlify.app/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EVkgjxQ9BElgfTq9bWsCDZUqSJ3zOChx/view?usp=sharing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ctrTitle"/>
          </p:nvPr>
        </p:nvSpPr>
        <p:spPr>
          <a:xfrm>
            <a:off x="4534975" y="1418824"/>
            <a:ext cx="3946800" cy="203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ATIQ ISRAK NILOY</a:t>
            </a:r>
            <a:endParaRPr/>
          </a:p>
        </p:txBody>
      </p:sp>
      <p:sp>
        <p:nvSpPr>
          <p:cNvPr id="101" name="Google Shape;101;p20"/>
          <p:cNvSpPr txBox="1"/>
          <p:nvPr>
            <p:ph idx="1" type="subTitle"/>
          </p:nvPr>
        </p:nvSpPr>
        <p:spPr>
          <a:xfrm>
            <a:off x="4604275" y="3222700"/>
            <a:ext cx="38775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ID: 2016100000039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Batch: 43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Department of Computer Science &amp; Engineering</a:t>
            </a:r>
            <a:endParaRPr b="1"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Southeast University</a:t>
            </a:r>
            <a:endParaRPr b="1" sz="1400"/>
          </a:p>
        </p:txBody>
      </p:sp>
      <p:sp>
        <p:nvSpPr>
          <p:cNvPr id="102" name="Google Shape;102;p20"/>
          <p:cNvSpPr/>
          <p:nvPr/>
        </p:nvSpPr>
        <p:spPr>
          <a:xfrm>
            <a:off x="264725" y="659901"/>
            <a:ext cx="3877500" cy="386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5" y="830425"/>
            <a:ext cx="3482101" cy="34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ctrTitle"/>
          </p:nvPr>
        </p:nvSpPr>
        <p:spPr>
          <a:xfrm>
            <a:off x="4534975" y="653300"/>
            <a:ext cx="39468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434343"/>
                </a:solidFill>
              </a:rPr>
              <a:t>Internship Presentation by</a:t>
            </a:r>
            <a:endParaRPr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ctrTitle"/>
          </p:nvPr>
        </p:nvSpPr>
        <p:spPr>
          <a:xfrm>
            <a:off x="1783200" y="120400"/>
            <a:ext cx="5577600" cy="8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AA84F"/>
                </a:solidFill>
              </a:rPr>
              <a:t>Site map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24" y="906075"/>
            <a:ext cx="6264223" cy="41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50" y="482450"/>
            <a:ext cx="8055902" cy="45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2376450" y="74875"/>
            <a:ext cx="45879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dvent Pro"/>
                <a:ea typeface="Advent Pro"/>
                <a:cs typeface="Advent Pro"/>
                <a:sym typeface="Advent Pro"/>
              </a:rPr>
              <a:t>Source Code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75" y="564175"/>
            <a:ext cx="8689052" cy="44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/>
        </p:nvSpPr>
        <p:spPr>
          <a:xfrm>
            <a:off x="1623450" y="91375"/>
            <a:ext cx="58971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Advent Pro"/>
                <a:ea typeface="Advent Pro"/>
                <a:cs typeface="Advent Pro"/>
                <a:sym typeface="Advent Pro"/>
              </a:rPr>
              <a:t>Company Official Website</a:t>
            </a:r>
            <a:endParaRPr b="1" sz="18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-8299" r="8299" t="0"/>
          <a:stretch/>
        </p:blipFill>
        <p:spPr>
          <a:xfrm>
            <a:off x="800" y="0"/>
            <a:ext cx="9142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>
            <p:ph idx="2" type="subTitle"/>
          </p:nvPr>
        </p:nvSpPr>
        <p:spPr>
          <a:xfrm>
            <a:off x="1356100" y="170400"/>
            <a:ext cx="72330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400">
                <a:solidFill>
                  <a:srgbClr val="70853B"/>
                </a:solidFill>
              </a:rPr>
              <a:t>Eco-Friendly </a:t>
            </a:r>
            <a:r>
              <a:rPr b="1" lang="es" sz="5400">
                <a:solidFill>
                  <a:srgbClr val="70853B"/>
                </a:solidFill>
              </a:rPr>
              <a:t>Biodegradable</a:t>
            </a:r>
            <a:r>
              <a:rPr b="1" lang="es" sz="5400">
                <a:solidFill>
                  <a:srgbClr val="70853B"/>
                </a:solidFill>
              </a:rPr>
              <a:t> Products</a:t>
            </a:r>
            <a:endParaRPr b="1" sz="5400">
              <a:solidFill>
                <a:srgbClr val="70853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25" y="553327"/>
            <a:ext cx="3703850" cy="27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5517550" y="3573377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Shopping/</a:t>
            </a:r>
            <a:r>
              <a:rPr b="1" lang="es" sz="1300">
                <a:highlight>
                  <a:srgbClr val="FFFFFF"/>
                </a:highlight>
              </a:rPr>
              <a:t>Grocery</a:t>
            </a:r>
            <a:r>
              <a:rPr b="1" lang="es" sz="1300">
                <a:highlight>
                  <a:srgbClr val="FFFFFF"/>
                </a:highlight>
              </a:rPr>
              <a:t> Bags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950" y="553327"/>
            <a:ext cx="3703850" cy="277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>
            <a:off x="289925" y="3573377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Washable Mesh Produce Bags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75" y="152400"/>
            <a:ext cx="3166300" cy="23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850" y="152400"/>
            <a:ext cx="4244175" cy="27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975" y="2770191"/>
            <a:ext cx="3166300" cy="192383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/>
          <p:nvPr/>
        </p:nvSpPr>
        <p:spPr>
          <a:xfrm>
            <a:off x="4249850" y="3333775"/>
            <a:ext cx="4244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400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Cutlery</a:t>
            </a:r>
            <a:r>
              <a:rPr b="1" lang="es" sz="4000"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 Products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75" y="416482"/>
            <a:ext cx="3903501" cy="260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00" y="416450"/>
            <a:ext cx="3903510" cy="26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5"/>
          <p:cNvSpPr txBox="1"/>
          <p:nvPr/>
        </p:nvSpPr>
        <p:spPr>
          <a:xfrm>
            <a:off x="388950" y="3111302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Boxes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4985075" y="3079102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One time glasses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" y="933026"/>
            <a:ext cx="2290325" cy="23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725" y="780625"/>
            <a:ext cx="4174551" cy="278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5">
            <a:alphaModFix/>
          </a:blip>
          <a:srcRect b="0" l="25226" r="20206" t="0"/>
          <a:stretch/>
        </p:blipFill>
        <p:spPr>
          <a:xfrm>
            <a:off x="2659750" y="963425"/>
            <a:ext cx="2072500" cy="23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718975" y="3525927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Compostable bag &amp; Sack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387775" y="3725777"/>
            <a:ext cx="3311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b="1" lang="es" sz="1300">
                <a:highlight>
                  <a:srgbClr val="FFFFFF"/>
                </a:highlight>
              </a:rPr>
              <a:t>Production line bags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idx="1" type="subTitle"/>
          </p:nvPr>
        </p:nvSpPr>
        <p:spPr>
          <a:xfrm flipH="1">
            <a:off x="4117075" y="1997475"/>
            <a:ext cx="3866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 new generation E-Commerce place for new generation people</a:t>
            </a:r>
            <a:endParaRPr b="1"/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8827" l="16183" r="52484" t="6940"/>
          <a:stretch/>
        </p:blipFill>
        <p:spPr>
          <a:xfrm flipH="1">
            <a:off x="0" y="0"/>
            <a:ext cx="3400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>
            <p:ph type="title"/>
          </p:nvPr>
        </p:nvSpPr>
        <p:spPr>
          <a:xfrm flipH="1">
            <a:off x="3935346" y="870158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DivasnMenz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subTitle"/>
          </p:nvPr>
        </p:nvSpPr>
        <p:spPr>
          <a:xfrm flipH="1">
            <a:off x="4117075" y="1997475"/>
            <a:ext cx="3866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 new generation E-Commerce place for new generation people</a:t>
            </a:r>
            <a:endParaRPr b="1"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8827" l="16183" r="52484" t="6940"/>
          <a:stretch/>
        </p:blipFill>
        <p:spPr>
          <a:xfrm flipH="1">
            <a:off x="0" y="0"/>
            <a:ext cx="3400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>
            <p:ph type="title"/>
          </p:nvPr>
        </p:nvSpPr>
        <p:spPr>
          <a:xfrm flipH="1">
            <a:off x="3935346" y="870158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DivasnMenz</a:t>
            </a:r>
            <a:endParaRPr/>
          </a:p>
        </p:txBody>
      </p:sp>
      <p:sp>
        <p:nvSpPr>
          <p:cNvPr id="254" name="Google Shape;254;p38"/>
          <p:cNvSpPr txBox="1"/>
          <p:nvPr>
            <p:ph idx="1" type="subTitle"/>
          </p:nvPr>
        </p:nvSpPr>
        <p:spPr>
          <a:xfrm flipH="1">
            <a:off x="4188425" y="2608075"/>
            <a:ext cx="3866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/>
              <a:t>DivasnMenz is an E-Commerce platform where one can find everything at one place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5083450" y="3781102"/>
            <a:ext cx="3332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Here is where your presentation begins</a:t>
            </a:r>
            <a:endParaRPr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"/>
            <a:ext cx="9143996" cy="514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ctrTitle"/>
          </p:nvPr>
        </p:nvSpPr>
        <p:spPr>
          <a:xfrm>
            <a:off x="924175" y="554950"/>
            <a:ext cx="60963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REM Eco Savers Ltd.</a:t>
            </a:r>
            <a:endParaRPr b="0"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8875" y="197575"/>
            <a:ext cx="549100" cy="5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7475"/>
            <a:ext cx="8839200" cy="448652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 txBox="1"/>
          <p:nvPr/>
        </p:nvSpPr>
        <p:spPr>
          <a:xfrm>
            <a:off x="2051900" y="74875"/>
            <a:ext cx="5226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27880"/>
                </a:solidFill>
                <a:latin typeface="Advent Pro"/>
                <a:ea typeface="Advent Pro"/>
                <a:cs typeface="Advent Pro"/>
                <a:sym typeface="Advent Pro"/>
              </a:rPr>
              <a:t>DivasnMenz Official Website</a:t>
            </a:r>
            <a:endParaRPr b="1" sz="2000">
              <a:solidFill>
                <a:srgbClr val="42788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9475"/>
            <a:ext cx="8839201" cy="448645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1810500" y="74875"/>
            <a:ext cx="552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Advent Pro"/>
                <a:ea typeface="Advent Pro"/>
                <a:cs typeface="Advent Pro"/>
                <a:sym typeface="Advent Pro"/>
              </a:rPr>
              <a:t>Wordpress Dashboard of Admin</a:t>
            </a:r>
            <a:endParaRPr b="1" sz="18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/>
        </p:nvSpPr>
        <p:spPr>
          <a:xfrm>
            <a:off x="1810500" y="74875"/>
            <a:ext cx="552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Advent Pro"/>
                <a:ea typeface="Advent Pro"/>
                <a:cs typeface="Advent Pro"/>
                <a:sym typeface="Advent Pro"/>
              </a:rPr>
              <a:t>Database query</a:t>
            </a:r>
            <a:endParaRPr b="1" sz="1800"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3" y="683775"/>
            <a:ext cx="8500785" cy="4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39775"/>
            <a:ext cx="8839192" cy="36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1810500" y="74875"/>
            <a:ext cx="5523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Advent Pro"/>
                <a:ea typeface="Advent Pro"/>
                <a:cs typeface="Advent Pro"/>
                <a:sym typeface="Advent Pro"/>
              </a:rPr>
              <a:t>Site Map of DivasnMenz</a:t>
            </a:r>
            <a:endParaRPr b="1" sz="18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ctrTitle"/>
          </p:nvPr>
        </p:nvSpPr>
        <p:spPr>
          <a:xfrm>
            <a:off x="1783200" y="169925"/>
            <a:ext cx="5577600" cy="8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</a:t>
            </a:r>
            <a:endParaRPr/>
          </a:p>
        </p:txBody>
      </p:sp>
      <p:sp>
        <p:nvSpPr>
          <p:cNvPr id="284" name="Google Shape;284;p43"/>
          <p:cNvSpPr txBox="1"/>
          <p:nvPr>
            <p:ph idx="1" type="subTitle"/>
          </p:nvPr>
        </p:nvSpPr>
        <p:spPr>
          <a:xfrm>
            <a:off x="1162150" y="982550"/>
            <a:ext cx="7121700" cy="3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My goal is 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Developing one of the best performed company official website for REM Ecosavers along with the industry ERP.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 sz="3000"/>
              <a:t>Making the DivasnMenz one of the leading E-Commerce platform in Bangladesh.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ctrTitle"/>
          </p:nvPr>
        </p:nvSpPr>
        <p:spPr>
          <a:xfrm>
            <a:off x="1783200" y="1938425"/>
            <a:ext cx="55776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8761D"/>
                </a:solidFill>
              </a:rPr>
              <a:t>Gallery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/>
          <p:nvPr/>
        </p:nvSpPr>
        <p:spPr>
          <a:xfrm>
            <a:off x="654400" y="455225"/>
            <a:ext cx="8165400" cy="44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3240000" dist="219075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00" y="455225"/>
            <a:ext cx="7854910" cy="441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/>
          <p:nvPr/>
        </p:nvSpPr>
        <p:spPr>
          <a:xfrm>
            <a:off x="654400" y="455225"/>
            <a:ext cx="8165400" cy="441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26" y="524675"/>
            <a:ext cx="324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663" y="504425"/>
            <a:ext cx="324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00" y="0"/>
            <a:ext cx="9017775" cy="5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type="ctrTitle"/>
          </p:nvPr>
        </p:nvSpPr>
        <p:spPr>
          <a:xfrm>
            <a:off x="3327050" y="1064625"/>
            <a:ext cx="5577600" cy="11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6000">
                <a:solidFill>
                  <a:srgbClr val="62BCBE"/>
                </a:solidFill>
                <a:latin typeface="Squada One"/>
                <a:ea typeface="Squada One"/>
                <a:cs typeface="Squada One"/>
                <a:sym typeface="Squada One"/>
              </a:rPr>
              <a:t>THANKS</a:t>
            </a:r>
            <a:endParaRPr b="0" sz="6000">
              <a:solidFill>
                <a:srgbClr val="62BCBE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09" name="Google Shape;309;p47"/>
          <p:cNvSpPr txBox="1"/>
          <p:nvPr>
            <p:ph idx="1" type="subTitle"/>
          </p:nvPr>
        </p:nvSpPr>
        <p:spPr>
          <a:xfrm>
            <a:off x="5572250" y="3377275"/>
            <a:ext cx="33324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dvent Pro"/>
                <a:ea typeface="Advent Pro"/>
                <a:cs typeface="Advent Pro"/>
                <a:sym typeface="Advent Pro"/>
              </a:rPr>
              <a:t>For further query, feel free to mail</a:t>
            </a:r>
            <a:endParaRPr b="1" sz="16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dvent Pro"/>
                <a:ea typeface="Advent Pro"/>
                <a:cs typeface="Advent Pro"/>
                <a:sym typeface="Advent Pro"/>
              </a:rPr>
              <a:t>atiqisrak@gmail.com</a:t>
            </a:r>
            <a:endParaRPr b="1" sz="16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dvent Pro"/>
                <a:ea typeface="Advent Pro"/>
                <a:cs typeface="Advent Pro"/>
                <a:sym typeface="Advent Pro"/>
              </a:rPr>
              <a:t>+880 1701893882</a:t>
            </a:r>
            <a:endParaRPr b="1" sz="16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dvent Pro"/>
                <a:ea typeface="Advent Pro"/>
                <a:cs typeface="Advent Pro"/>
                <a:sym typeface="Advent Pro"/>
              </a:rPr>
              <a:t>rembd.netlify</a:t>
            </a:r>
            <a:r>
              <a:rPr b="1" lang="es" sz="1600">
                <a:solidFill>
                  <a:srgbClr val="434343"/>
                </a:solidFill>
                <a:latin typeface="Advent Pro"/>
                <a:ea typeface="Advent Pro"/>
                <a:cs typeface="Advent Pro"/>
                <a:sym typeface="Advent Pro"/>
              </a:rPr>
              <a:t>.</a:t>
            </a:r>
            <a:r>
              <a:rPr b="1" lang="es" sz="1600">
                <a:latin typeface="Advent Pro"/>
                <a:ea typeface="Advent Pro"/>
                <a:cs typeface="Advent Pro"/>
                <a:sym typeface="Advent Pro"/>
              </a:rPr>
              <a:t>app</a:t>
            </a:r>
            <a:endParaRPr b="1" sz="1600">
              <a:solidFill>
                <a:srgbClr val="434343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262" y="2111701"/>
            <a:ext cx="1573500" cy="27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350" y="706496"/>
            <a:ext cx="1237325" cy="1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" y="0"/>
            <a:ext cx="9142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7" type="subTitle"/>
          </p:nvPr>
        </p:nvSpPr>
        <p:spPr>
          <a:xfrm>
            <a:off x="3322350" y="1100600"/>
            <a:ext cx="145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REM Ecosavers Ltd featuring covers</a:t>
            </a:r>
            <a:endParaRPr/>
          </a:p>
        </p:txBody>
      </p:sp>
      <p:sp>
        <p:nvSpPr>
          <p:cNvPr id="119" name="Google Shape;119;p22"/>
          <p:cNvSpPr txBox="1"/>
          <p:nvPr>
            <p:ph idx="8" type="subTitle"/>
          </p:nvPr>
        </p:nvSpPr>
        <p:spPr>
          <a:xfrm>
            <a:off x="3322350" y="3733150"/>
            <a:ext cx="1504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goal of my work</a:t>
            </a:r>
            <a:endParaRPr/>
          </a:p>
        </p:txBody>
      </p:sp>
      <p:sp>
        <p:nvSpPr>
          <p:cNvPr id="120" name="Google Shape;120;p22"/>
          <p:cNvSpPr txBox="1"/>
          <p:nvPr>
            <p:ph idx="9" type="subTitle"/>
          </p:nvPr>
        </p:nvSpPr>
        <p:spPr>
          <a:xfrm>
            <a:off x="3322350" y="2375349"/>
            <a:ext cx="1451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Products Pictures with Descriptions</a:t>
            </a:r>
            <a:endParaRPr/>
          </a:p>
        </p:txBody>
      </p:sp>
      <p:sp>
        <p:nvSpPr>
          <p:cNvPr id="121" name="Google Shape;121;p22"/>
          <p:cNvSpPr txBox="1"/>
          <p:nvPr>
            <p:ph idx="13" type="subTitle"/>
          </p:nvPr>
        </p:nvSpPr>
        <p:spPr>
          <a:xfrm>
            <a:off x="5966450" y="788849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company and the directors</a:t>
            </a:r>
            <a:endParaRPr/>
          </a:p>
        </p:txBody>
      </p:sp>
      <p:sp>
        <p:nvSpPr>
          <p:cNvPr id="122" name="Google Shape;122;p22"/>
          <p:cNvSpPr txBox="1"/>
          <p:nvPr>
            <p:ph idx="14" type="subTitle"/>
          </p:nvPr>
        </p:nvSpPr>
        <p:spPr>
          <a:xfrm>
            <a:off x="5966450" y="3192799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development source codes and documentation</a:t>
            </a:r>
            <a:endParaRPr/>
          </a:p>
        </p:txBody>
      </p:sp>
      <p:sp>
        <p:nvSpPr>
          <p:cNvPr id="123" name="Google Shape;123;p22"/>
          <p:cNvSpPr txBox="1"/>
          <p:nvPr>
            <p:ph idx="15" type="subTitle"/>
          </p:nvPr>
        </p:nvSpPr>
        <p:spPr>
          <a:xfrm>
            <a:off x="5966450" y="2139799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Sister Concern business</a:t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130172" y="5331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5" name="Google Shape;125;p22"/>
          <p:cNvSpPr txBox="1"/>
          <p:nvPr>
            <p:ph idx="16" type="title"/>
          </p:nvPr>
        </p:nvSpPr>
        <p:spPr>
          <a:xfrm>
            <a:off x="2130172" y="331996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26" name="Google Shape;126;p22"/>
          <p:cNvSpPr txBox="1"/>
          <p:nvPr>
            <p:ph idx="17" type="title"/>
          </p:nvPr>
        </p:nvSpPr>
        <p:spPr>
          <a:xfrm>
            <a:off x="2130172" y="19566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27" name="Google Shape;127;p22"/>
          <p:cNvSpPr txBox="1"/>
          <p:nvPr>
            <p:ph idx="18" type="title"/>
          </p:nvPr>
        </p:nvSpPr>
        <p:spPr>
          <a:xfrm>
            <a:off x="4774053" y="44996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8" name="Google Shape;128;p22"/>
          <p:cNvSpPr txBox="1"/>
          <p:nvPr>
            <p:ph idx="19" type="title"/>
          </p:nvPr>
        </p:nvSpPr>
        <p:spPr>
          <a:xfrm>
            <a:off x="4774053" y="2779618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29" name="Google Shape;129;p22"/>
          <p:cNvSpPr txBox="1"/>
          <p:nvPr>
            <p:ph idx="20" type="title"/>
          </p:nvPr>
        </p:nvSpPr>
        <p:spPr>
          <a:xfrm>
            <a:off x="4774053" y="1568667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0" name="Google Shape;130;p22"/>
          <p:cNvSpPr txBox="1"/>
          <p:nvPr>
            <p:ph idx="4" type="subTitle"/>
          </p:nvPr>
        </p:nvSpPr>
        <p:spPr>
          <a:xfrm>
            <a:off x="3322350" y="692075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COMPANY</a:t>
            </a:r>
            <a:endParaRPr/>
          </a:p>
        </p:txBody>
      </p:sp>
      <p:sp>
        <p:nvSpPr>
          <p:cNvPr id="131" name="Google Shape;131;p22"/>
          <p:cNvSpPr txBox="1"/>
          <p:nvPr>
            <p:ph idx="5" type="subTitle"/>
          </p:nvPr>
        </p:nvSpPr>
        <p:spPr>
          <a:xfrm>
            <a:off x="3322350" y="3306850"/>
            <a:ext cx="13449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</a:t>
            </a:r>
            <a:endParaRPr/>
          </a:p>
        </p:txBody>
      </p:sp>
      <p:sp>
        <p:nvSpPr>
          <p:cNvPr id="132" name="Google Shape;132;p22"/>
          <p:cNvSpPr txBox="1"/>
          <p:nvPr>
            <p:ph idx="6" type="subTitle"/>
          </p:nvPr>
        </p:nvSpPr>
        <p:spPr>
          <a:xfrm>
            <a:off x="3322350" y="1944662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PRODUCTS</a:t>
            </a:r>
            <a:endParaRPr/>
          </a:p>
        </p:txBody>
      </p:sp>
      <p:sp>
        <p:nvSpPr>
          <p:cNvPr id="133" name="Google Shape;133;p22"/>
          <p:cNvSpPr txBox="1"/>
          <p:nvPr>
            <p:ph idx="1" type="subTitle"/>
          </p:nvPr>
        </p:nvSpPr>
        <p:spPr>
          <a:xfrm>
            <a:off x="5966450" y="2766500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 SOURCES</a:t>
            </a:r>
            <a:endParaRPr/>
          </a:p>
        </p:txBody>
      </p:sp>
      <p:sp>
        <p:nvSpPr>
          <p:cNvPr id="134" name="Google Shape;134;p22"/>
          <p:cNvSpPr txBox="1"/>
          <p:nvPr>
            <p:ph idx="2" type="subTitle"/>
          </p:nvPr>
        </p:nvSpPr>
        <p:spPr>
          <a:xfrm>
            <a:off x="5966450" y="1709124"/>
            <a:ext cx="15177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DivasnMenz</a:t>
            </a:r>
            <a:endParaRPr/>
          </a:p>
        </p:txBody>
      </p:sp>
      <p:sp>
        <p:nvSpPr>
          <p:cNvPr id="135" name="Google Shape;135;p22"/>
          <p:cNvSpPr txBox="1"/>
          <p:nvPr>
            <p:ph idx="3" type="subTitle"/>
          </p:nvPr>
        </p:nvSpPr>
        <p:spPr>
          <a:xfrm>
            <a:off x="5966450" y="380324"/>
            <a:ext cx="15735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136" name="Google Shape;136;p22"/>
          <p:cNvSpPr txBox="1"/>
          <p:nvPr>
            <p:ph idx="14" type="subTitle"/>
          </p:nvPr>
        </p:nvSpPr>
        <p:spPr>
          <a:xfrm>
            <a:off x="5966450" y="4330774"/>
            <a:ext cx="1517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 life gallery timeline</a:t>
            </a:r>
            <a:endParaRPr/>
          </a:p>
        </p:txBody>
      </p:sp>
      <p:sp>
        <p:nvSpPr>
          <p:cNvPr id="137" name="Google Shape;137;p22"/>
          <p:cNvSpPr txBox="1"/>
          <p:nvPr>
            <p:ph idx="19" type="title"/>
          </p:nvPr>
        </p:nvSpPr>
        <p:spPr>
          <a:xfrm>
            <a:off x="4774053" y="3917593"/>
            <a:ext cx="1212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5966450" y="3904475"/>
            <a:ext cx="1504800" cy="5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Gallery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12" y="1673001"/>
            <a:ext cx="1573500" cy="27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00" y="267796"/>
            <a:ext cx="1237325" cy="12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24507" r="658" t="0"/>
          <a:stretch/>
        </p:blipFill>
        <p:spPr>
          <a:xfrm>
            <a:off x="2679250" y="283318"/>
            <a:ext cx="6464750" cy="486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" type="subTitle"/>
          </p:nvPr>
        </p:nvSpPr>
        <p:spPr>
          <a:xfrm flipH="1">
            <a:off x="1017426" y="2255625"/>
            <a:ext cx="38898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5B3C43"/>
                </a:solidFill>
              </a:rPr>
              <a:t>REM Ecosavers Ltd. is a company that manufactures bioplastic products from natural ingredients like vegetables and fishes. </a:t>
            </a:r>
            <a:endParaRPr b="1" sz="1400">
              <a:solidFill>
                <a:srgbClr val="5B3C43"/>
              </a:solidFill>
            </a:endParaRPr>
          </a:p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1017372" y="1431400"/>
            <a:ext cx="23763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2BCBE"/>
                </a:solidFill>
              </a:rPr>
              <a:t>OUR COMPANY</a:t>
            </a:r>
            <a:endParaRPr>
              <a:solidFill>
                <a:srgbClr val="62BCB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" y="0"/>
            <a:ext cx="9142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>
            <p:ph type="ctrTitle"/>
          </p:nvPr>
        </p:nvSpPr>
        <p:spPr>
          <a:xfrm>
            <a:off x="1042100" y="325800"/>
            <a:ext cx="2309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</a:t>
            </a:r>
            <a:r>
              <a:rPr lang="es"/>
              <a:t>HAT WE ARE WORKING ON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475" y="221525"/>
            <a:ext cx="4997475" cy="47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" y="0"/>
            <a:ext cx="9142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>
            <p:ph type="ctrTitle"/>
          </p:nvPr>
        </p:nvSpPr>
        <p:spPr>
          <a:xfrm>
            <a:off x="1042100" y="325800"/>
            <a:ext cx="2309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275" y="289925"/>
            <a:ext cx="4802925" cy="45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0" y="-450"/>
            <a:ext cx="9144000" cy="514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 flipH="1">
            <a:off x="4151153" y="1431400"/>
            <a:ext cx="3965100" cy="89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168" name="Google Shape;168;p26"/>
          <p:cNvSpPr txBox="1"/>
          <p:nvPr>
            <p:ph idx="1" type="subTitle"/>
          </p:nvPr>
        </p:nvSpPr>
        <p:spPr>
          <a:xfrm>
            <a:off x="4741925" y="2255625"/>
            <a:ext cx="3374400" cy="19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Arial"/>
                <a:ea typeface="Arial"/>
                <a:cs typeface="Arial"/>
                <a:sym typeface="Arial"/>
              </a:rPr>
              <a:t>Our goal is to manufacture bio-plastic products like plate, glass, spoon, fork, knife, poly bag and lot more daily appliance products that will replace the plastic products in the market. 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Arial"/>
                <a:ea typeface="Arial"/>
                <a:cs typeface="Arial"/>
                <a:sym typeface="Arial"/>
              </a:rPr>
              <a:t>We have started manufacturing the polybags initially to serve in the market. Later on, we will start manufacturing rest of the products by the end of 2020.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1783200" y="120400"/>
            <a:ext cx="5577600" cy="81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Internship</a:t>
            </a:r>
            <a:endParaRPr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477750" y="988575"/>
            <a:ext cx="84396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 am doing internship in this company as an </a:t>
            </a:r>
            <a:r>
              <a:rPr lang="es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IT Engineer.</a:t>
            </a: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Initially my responsibilities are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AutoNum type="arabicPeriod"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Developing the official website of the company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AutoNum type="arabicPeriod"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Building an </a:t>
            </a:r>
            <a:r>
              <a:rPr b="1"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ERP </a:t>
            </a: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 the production pipeline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AutoNum type="arabicPeriod"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Working with the team for the development of sister concern business organizations like 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i. </a:t>
            </a:r>
            <a:r>
              <a:rPr lang="es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DivasnMenz</a:t>
            </a: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(E-commerce fashion)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	ii. </a:t>
            </a:r>
            <a:r>
              <a:rPr lang="es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Sardars</a:t>
            </a: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(Daily appliance shopping)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AutoNum type="arabicPeriod"/>
            </a:pP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Reporting directly to the managing director on decision making of the </a:t>
            </a:r>
            <a:r>
              <a:rPr lang="es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digital marketing</a:t>
            </a:r>
            <a:r>
              <a:rPr b="1" lang="es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of the company products</a:t>
            </a:r>
            <a:endParaRPr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81625"/>
            <a:ext cx="3288275" cy="460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733487" y="-359961"/>
            <a:ext cx="2236049" cy="371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33713" y="2013899"/>
            <a:ext cx="2235600" cy="371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213100" y="-37775"/>
            <a:ext cx="471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latin typeface="Advent Pro"/>
                <a:ea typeface="Advent Pro"/>
                <a:cs typeface="Advent Pro"/>
                <a:sym typeface="Advent Pro"/>
              </a:rPr>
              <a:t>Appointment Letter and Visiting Card</a:t>
            </a:r>
            <a:endParaRPr b="1" sz="17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lar Power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